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4"/>
  </p:sldMasterIdLst>
  <p:sldIdLst>
    <p:sldId id="256" r:id="rId5"/>
    <p:sldId id="258" r:id="rId6"/>
    <p:sldId id="261" r:id="rId7"/>
    <p:sldId id="257" r:id="rId8"/>
    <p:sldId id="259" r:id="rId9"/>
    <p:sldId id="260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04862E-F588-497B-BEB5-727E2BDE617A}" v="1" dt="2020-11-12T07:51:47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A504862E-F588-497B-BEB5-727E2BDE617A}"/>
    <pc:docChg chg="custSel addSld modSld">
      <pc:chgData name="Valerie van den Berg" userId="b7f64057-db8e-423a-b2b5-100c21bc0b3b" providerId="ADAL" clId="{A504862E-F588-497B-BEB5-727E2BDE617A}" dt="2020-11-12T07:52:39.361" v="24" actId="20577"/>
      <pc:docMkLst>
        <pc:docMk/>
      </pc:docMkLst>
      <pc:sldChg chg="modSp add mod">
        <pc:chgData name="Valerie van den Berg" userId="b7f64057-db8e-423a-b2b5-100c21bc0b3b" providerId="ADAL" clId="{A504862E-F588-497B-BEB5-727E2BDE617A}" dt="2020-11-12T07:52:39.361" v="24" actId="20577"/>
        <pc:sldMkLst>
          <pc:docMk/>
          <pc:sldMk cId="3592623278" sldId="258"/>
        </pc:sldMkLst>
        <pc:spChg chg="mod">
          <ac:chgData name="Valerie van den Berg" userId="b7f64057-db8e-423a-b2b5-100c21bc0b3b" providerId="ADAL" clId="{A504862E-F588-497B-BEB5-727E2BDE617A}" dt="2020-11-12T07:52:39.361" v="24" actId="20577"/>
          <ac:spMkLst>
            <pc:docMk/>
            <pc:sldMk cId="3592623278" sldId="258"/>
            <ac:spMk id="2" creationId="{2DA2F6A2-6326-43AC-97B2-6E1A15FABF78}"/>
          </ac:spMkLst>
        </pc:spChg>
        <pc:spChg chg="mod">
          <ac:chgData name="Valerie van den Berg" userId="b7f64057-db8e-423a-b2b5-100c21bc0b3b" providerId="ADAL" clId="{A504862E-F588-497B-BEB5-727E2BDE617A}" dt="2020-11-12T07:52:07.738" v="7" actId="27636"/>
          <ac:spMkLst>
            <pc:docMk/>
            <pc:sldMk cId="3592623278" sldId="258"/>
            <ac:spMk id="3" creationId="{7A60AFB7-6C62-416D-A2B5-36CEBB3DCEC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58896-4258-4D6D-9C50-D033DA24EA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88B8C75-9A9C-4E30-9D00-63E360AE3787}">
      <dgm:prSet/>
      <dgm:spPr/>
      <dgm:t>
        <a:bodyPr/>
        <a:lstStyle/>
        <a:p>
          <a:r>
            <a:rPr lang="nl-NL"/>
            <a:t>Creatiespiraal </a:t>
          </a:r>
          <a:r>
            <a:rPr lang="nl-NL">
              <a:sym typeface="Wingdings" panose="05000000000000000000" pitchFamily="2" charset="2"/>
            </a:rPr>
            <a:t></a:t>
          </a:r>
          <a:r>
            <a:rPr lang="nl-NL"/>
            <a:t> check?</a:t>
          </a:r>
          <a:endParaRPr lang="en-US"/>
        </a:p>
      </dgm:t>
    </dgm:pt>
    <dgm:pt modelId="{77960B44-F92E-4E81-B723-F893D0B0E7C5}" type="parTrans" cxnId="{9FBA4CFA-F030-4A3A-B547-57FB597C68D3}">
      <dgm:prSet/>
      <dgm:spPr/>
      <dgm:t>
        <a:bodyPr/>
        <a:lstStyle/>
        <a:p>
          <a:endParaRPr lang="en-US"/>
        </a:p>
      </dgm:t>
    </dgm:pt>
    <dgm:pt modelId="{CF9607E0-6A0F-44A9-B182-B3E224B6486F}" type="sibTrans" cxnId="{9FBA4CFA-F030-4A3A-B547-57FB597C68D3}">
      <dgm:prSet/>
      <dgm:spPr/>
      <dgm:t>
        <a:bodyPr/>
        <a:lstStyle/>
        <a:p>
          <a:endParaRPr lang="en-US"/>
        </a:p>
      </dgm:t>
    </dgm:pt>
    <dgm:pt modelId="{9D97E764-80CC-4E97-85D7-F85AFD107B9A}">
      <dgm:prSet/>
      <dgm:spPr/>
      <dgm:t>
        <a:bodyPr/>
        <a:lstStyle/>
        <a:p>
          <a:r>
            <a:rPr lang="nl-NL"/>
            <a:t>Wens visualiseren </a:t>
          </a:r>
          <a:r>
            <a:rPr lang="nl-NL">
              <a:sym typeface="Wingdings" panose="05000000000000000000" pitchFamily="2" charset="2"/>
            </a:rPr>
            <a:t></a:t>
          </a:r>
          <a:r>
            <a:rPr lang="nl-NL"/>
            <a:t> check?</a:t>
          </a:r>
          <a:endParaRPr lang="en-US"/>
        </a:p>
      </dgm:t>
    </dgm:pt>
    <dgm:pt modelId="{9FCB3CC5-58F0-4276-B929-604D2BFE58DB}" type="parTrans" cxnId="{137E49B9-229E-4192-AC90-7F96DEE19EF8}">
      <dgm:prSet/>
      <dgm:spPr/>
      <dgm:t>
        <a:bodyPr/>
        <a:lstStyle/>
        <a:p>
          <a:endParaRPr lang="en-US"/>
        </a:p>
      </dgm:t>
    </dgm:pt>
    <dgm:pt modelId="{D6777570-6848-4B36-AA7B-7FE70489E0CE}" type="sibTrans" cxnId="{137E49B9-229E-4192-AC90-7F96DEE19EF8}">
      <dgm:prSet/>
      <dgm:spPr/>
      <dgm:t>
        <a:bodyPr/>
        <a:lstStyle/>
        <a:p>
          <a:endParaRPr lang="en-US"/>
        </a:p>
      </dgm:t>
    </dgm:pt>
    <dgm:pt modelId="{559AF901-B088-432F-A4F6-5C65A622C543}">
      <dgm:prSet/>
      <dgm:spPr/>
      <dgm:t>
        <a:bodyPr/>
        <a:lstStyle/>
        <a:p>
          <a:r>
            <a:rPr lang="nl-NL"/>
            <a:t>Van wens naar missie/ visie </a:t>
          </a:r>
          <a:r>
            <a:rPr lang="nl-NL">
              <a:sym typeface="Wingdings" panose="05000000000000000000" pitchFamily="2" charset="2"/>
            </a:rPr>
            <a:t></a:t>
          </a:r>
          <a:r>
            <a:rPr lang="nl-NL"/>
            <a:t> check?</a:t>
          </a:r>
          <a:endParaRPr lang="en-US"/>
        </a:p>
      </dgm:t>
    </dgm:pt>
    <dgm:pt modelId="{FBE3FE55-C0B4-4278-AC69-47A5A3244E5D}" type="parTrans" cxnId="{7BF5CE38-DD6A-4314-B29B-0455B393DBC2}">
      <dgm:prSet/>
      <dgm:spPr/>
      <dgm:t>
        <a:bodyPr/>
        <a:lstStyle/>
        <a:p>
          <a:endParaRPr lang="en-US"/>
        </a:p>
      </dgm:t>
    </dgm:pt>
    <dgm:pt modelId="{B1708050-FEBB-455E-9A39-2C755E8B66ED}" type="sibTrans" cxnId="{7BF5CE38-DD6A-4314-B29B-0455B393DBC2}">
      <dgm:prSet/>
      <dgm:spPr/>
      <dgm:t>
        <a:bodyPr/>
        <a:lstStyle/>
        <a:p>
          <a:endParaRPr lang="en-US"/>
        </a:p>
      </dgm:t>
    </dgm:pt>
    <dgm:pt modelId="{AE6D3D39-06D5-470A-9A8B-A01356DA7941}">
      <dgm:prSet/>
      <dgm:spPr/>
      <dgm:t>
        <a:bodyPr/>
        <a:lstStyle/>
        <a:p>
          <a:r>
            <a:rPr lang="nl-NL"/>
            <a:t>Waarom gaan we dit doen? </a:t>
          </a:r>
          <a:r>
            <a:rPr lang="nl-NL">
              <a:sym typeface="Wingdings" panose="05000000000000000000" pitchFamily="2" charset="2"/>
            </a:rPr>
            <a:t></a:t>
          </a:r>
          <a:r>
            <a:rPr lang="nl-NL"/>
            <a:t> a.s. maandag 16 november gaan jullie allemaal pitchen </a:t>
          </a:r>
          <a:r>
            <a:rPr lang="nl-NL">
              <a:sym typeface="Wingdings" panose="05000000000000000000" pitchFamily="2" charset="2"/>
            </a:rPr>
            <a:t></a:t>
          </a:r>
          <a:endParaRPr lang="en-US"/>
        </a:p>
      </dgm:t>
    </dgm:pt>
    <dgm:pt modelId="{EA258775-64CB-4157-B069-380D9675EC07}" type="parTrans" cxnId="{2248AB65-58AE-4B3C-99AE-24E09F4BF7FF}">
      <dgm:prSet/>
      <dgm:spPr/>
      <dgm:t>
        <a:bodyPr/>
        <a:lstStyle/>
        <a:p>
          <a:endParaRPr lang="en-US"/>
        </a:p>
      </dgm:t>
    </dgm:pt>
    <dgm:pt modelId="{DB449F91-9D75-495B-A6C6-F54D93732434}" type="sibTrans" cxnId="{2248AB65-58AE-4B3C-99AE-24E09F4BF7FF}">
      <dgm:prSet/>
      <dgm:spPr/>
      <dgm:t>
        <a:bodyPr/>
        <a:lstStyle/>
        <a:p>
          <a:endParaRPr lang="en-US"/>
        </a:p>
      </dgm:t>
    </dgm:pt>
    <dgm:pt modelId="{8039ACB9-4818-4936-BA32-4796259E8483}" type="pres">
      <dgm:prSet presAssocID="{48858896-4258-4D6D-9C50-D033DA24EA43}" presName="linear" presStyleCnt="0">
        <dgm:presLayoutVars>
          <dgm:animLvl val="lvl"/>
          <dgm:resizeHandles val="exact"/>
        </dgm:presLayoutVars>
      </dgm:prSet>
      <dgm:spPr/>
    </dgm:pt>
    <dgm:pt modelId="{0194A56D-D6E7-4743-9062-F3D62269A11F}" type="pres">
      <dgm:prSet presAssocID="{288B8C75-9A9C-4E30-9D00-63E360AE378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FDD37C6-D6ED-4B8D-B03A-7DB4F465E170}" type="pres">
      <dgm:prSet presAssocID="{CF9607E0-6A0F-44A9-B182-B3E224B6486F}" presName="spacer" presStyleCnt="0"/>
      <dgm:spPr/>
    </dgm:pt>
    <dgm:pt modelId="{CF9521F5-7270-42F3-8C7B-30B22859BE26}" type="pres">
      <dgm:prSet presAssocID="{9D97E764-80CC-4E97-85D7-F85AFD107B9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70C5898-74F0-48E3-9208-28CB740A55B3}" type="pres">
      <dgm:prSet presAssocID="{D6777570-6848-4B36-AA7B-7FE70489E0CE}" presName="spacer" presStyleCnt="0"/>
      <dgm:spPr/>
    </dgm:pt>
    <dgm:pt modelId="{5854A24F-08CB-4966-A5D5-46312C6A938A}" type="pres">
      <dgm:prSet presAssocID="{559AF901-B088-432F-A4F6-5C65A622C54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41B1F48-A9E4-4E34-9E61-5DF6BB9CE737}" type="pres">
      <dgm:prSet presAssocID="{B1708050-FEBB-455E-9A39-2C755E8B66ED}" presName="spacer" presStyleCnt="0"/>
      <dgm:spPr/>
    </dgm:pt>
    <dgm:pt modelId="{0321CCEE-F476-4CDA-894C-6E3AF8AFE70C}" type="pres">
      <dgm:prSet presAssocID="{AE6D3D39-06D5-470A-9A8B-A01356DA79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BF5CE38-DD6A-4314-B29B-0455B393DBC2}" srcId="{48858896-4258-4D6D-9C50-D033DA24EA43}" destId="{559AF901-B088-432F-A4F6-5C65A622C543}" srcOrd="2" destOrd="0" parTransId="{FBE3FE55-C0B4-4278-AC69-47A5A3244E5D}" sibTransId="{B1708050-FEBB-455E-9A39-2C755E8B66ED}"/>
    <dgm:cxn modelId="{2248AB65-58AE-4B3C-99AE-24E09F4BF7FF}" srcId="{48858896-4258-4D6D-9C50-D033DA24EA43}" destId="{AE6D3D39-06D5-470A-9A8B-A01356DA7941}" srcOrd="3" destOrd="0" parTransId="{EA258775-64CB-4157-B069-380D9675EC07}" sibTransId="{DB449F91-9D75-495B-A6C6-F54D93732434}"/>
    <dgm:cxn modelId="{5CC88779-025B-418E-9909-526D554502EB}" type="presOf" srcId="{48858896-4258-4D6D-9C50-D033DA24EA43}" destId="{8039ACB9-4818-4936-BA32-4796259E8483}" srcOrd="0" destOrd="0" presId="urn:microsoft.com/office/officeart/2005/8/layout/vList2"/>
    <dgm:cxn modelId="{B735E184-6E6E-4066-884D-54556C8BE78A}" type="presOf" srcId="{559AF901-B088-432F-A4F6-5C65A622C543}" destId="{5854A24F-08CB-4966-A5D5-46312C6A938A}" srcOrd="0" destOrd="0" presId="urn:microsoft.com/office/officeart/2005/8/layout/vList2"/>
    <dgm:cxn modelId="{960E8385-E868-45E0-B293-D1753FBD0C25}" type="presOf" srcId="{9D97E764-80CC-4E97-85D7-F85AFD107B9A}" destId="{CF9521F5-7270-42F3-8C7B-30B22859BE26}" srcOrd="0" destOrd="0" presId="urn:microsoft.com/office/officeart/2005/8/layout/vList2"/>
    <dgm:cxn modelId="{3984BFAF-2AB0-46C3-84B0-2AC876B2D076}" type="presOf" srcId="{288B8C75-9A9C-4E30-9D00-63E360AE3787}" destId="{0194A56D-D6E7-4743-9062-F3D62269A11F}" srcOrd="0" destOrd="0" presId="urn:microsoft.com/office/officeart/2005/8/layout/vList2"/>
    <dgm:cxn modelId="{137E49B9-229E-4192-AC90-7F96DEE19EF8}" srcId="{48858896-4258-4D6D-9C50-D033DA24EA43}" destId="{9D97E764-80CC-4E97-85D7-F85AFD107B9A}" srcOrd="1" destOrd="0" parTransId="{9FCB3CC5-58F0-4276-B929-604D2BFE58DB}" sibTransId="{D6777570-6848-4B36-AA7B-7FE70489E0CE}"/>
    <dgm:cxn modelId="{D312C2C8-9910-4FFF-9050-62A355D03F26}" type="presOf" srcId="{AE6D3D39-06D5-470A-9A8B-A01356DA7941}" destId="{0321CCEE-F476-4CDA-894C-6E3AF8AFE70C}" srcOrd="0" destOrd="0" presId="urn:microsoft.com/office/officeart/2005/8/layout/vList2"/>
    <dgm:cxn modelId="{9FBA4CFA-F030-4A3A-B547-57FB597C68D3}" srcId="{48858896-4258-4D6D-9C50-D033DA24EA43}" destId="{288B8C75-9A9C-4E30-9D00-63E360AE3787}" srcOrd="0" destOrd="0" parTransId="{77960B44-F92E-4E81-B723-F893D0B0E7C5}" sibTransId="{CF9607E0-6A0F-44A9-B182-B3E224B6486F}"/>
    <dgm:cxn modelId="{708B0FA9-9CA9-40F2-806C-EF2F2E67755E}" type="presParOf" srcId="{8039ACB9-4818-4936-BA32-4796259E8483}" destId="{0194A56D-D6E7-4743-9062-F3D62269A11F}" srcOrd="0" destOrd="0" presId="urn:microsoft.com/office/officeart/2005/8/layout/vList2"/>
    <dgm:cxn modelId="{DD966AB2-E89C-49AA-92D6-2807E248A9E7}" type="presParOf" srcId="{8039ACB9-4818-4936-BA32-4796259E8483}" destId="{7FDD37C6-D6ED-4B8D-B03A-7DB4F465E170}" srcOrd="1" destOrd="0" presId="urn:microsoft.com/office/officeart/2005/8/layout/vList2"/>
    <dgm:cxn modelId="{69A165B5-7EFA-4A2F-B789-F95BD4BAB0E1}" type="presParOf" srcId="{8039ACB9-4818-4936-BA32-4796259E8483}" destId="{CF9521F5-7270-42F3-8C7B-30B22859BE26}" srcOrd="2" destOrd="0" presId="urn:microsoft.com/office/officeart/2005/8/layout/vList2"/>
    <dgm:cxn modelId="{07AE3D0B-1FA7-4691-B233-0309AD4F0FB7}" type="presParOf" srcId="{8039ACB9-4818-4936-BA32-4796259E8483}" destId="{770C5898-74F0-48E3-9208-28CB740A55B3}" srcOrd="3" destOrd="0" presId="urn:microsoft.com/office/officeart/2005/8/layout/vList2"/>
    <dgm:cxn modelId="{9B0FE141-F454-411E-BC18-65AA03959CC9}" type="presParOf" srcId="{8039ACB9-4818-4936-BA32-4796259E8483}" destId="{5854A24F-08CB-4966-A5D5-46312C6A938A}" srcOrd="4" destOrd="0" presId="urn:microsoft.com/office/officeart/2005/8/layout/vList2"/>
    <dgm:cxn modelId="{F1BF1CE1-4901-41CB-87A1-57B45839181C}" type="presParOf" srcId="{8039ACB9-4818-4936-BA32-4796259E8483}" destId="{141B1F48-A9E4-4E34-9E61-5DF6BB9CE737}" srcOrd="5" destOrd="0" presId="urn:microsoft.com/office/officeart/2005/8/layout/vList2"/>
    <dgm:cxn modelId="{21D3C6AA-3E42-4689-BC50-3E482853B61C}" type="presParOf" srcId="{8039ACB9-4818-4936-BA32-4796259E8483}" destId="{0321CCEE-F476-4CDA-894C-6E3AF8AFE70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4A56D-D6E7-4743-9062-F3D62269A11F}">
      <dsp:nvSpPr>
        <dsp:cNvPr id="0" name=""/>
        <dsp:cNvSpPr/>
      </dsp:nvSpPr>
      <dsp:spPr>
        <a:xfrm>
          <a:off x="0" y="53119"/>
          <a:ext cx="6900512" cy="12861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Creatiespiraal </a:t>
          </a:r>
          <a:r>
            <a:rPr lang="nl-NL" sz="3300" kern="1200">
              <a:sym typeface="Wingdings" panose="05000000000000000000" pitchFamily="2" charset="2"/>
            </a:rPr>
            <a:t></a:t>
          </a:r>
          <a:r>
            <a:rPr lang="nl-NL" sz="3300" kern="1200"/>
            <a:t> check?</a:t>
          </a:r>
          <a:endParaRPr lang="en-US" sz="3300" kern="1200"/>
        </a:p>
      </dsp:txBody>
      <dsp:txXfrm>
        <a:off x="62787" y="115906"/>
        <a:ext cx="6774938" cy="1160621"/>
      </dsp:txXfrm>
    </dsp:sp>
    <dsp:sp modelId="{CF9521F5-7270-42F3-8C7B-30B22859BE26}">
      <dsp:nvSpPr>
        <dsp:cNvPr id="0" name=""/>
        <dsp:cNvSpPr/>
      </dsp:nvSpPr>
      <dsp:spPr>
        <a:xfrm>
          <a:off x="0" y="1434354"/>
          <a:ext cx="6900512" cy="1286195"/>
        </a:xfrm>
        <a:prstGeom prst="roundRect">
          <a:avLst/>
        </a:prstGeom>
        <a:solidFill>
          <a:schemeClr val="accent2">
            <a:hueOff val="-816517"/>
            <a:satOff val="-3771"/>
            <a:lumOff val="-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Wens visualiseren </a:t>
          </a:r>
          <a:r>
            <a:rPr lang="nl-NL" sz="3300" kern="1200">
              <a:sym typeface="Wingdings" panose="05000000000000000000" pitchFamily="2" charset="2"/>
            </a:rPr>
            <a:t></a:t>
          </a:r>
          <a:r>
            <a:rPr lang="nl-NL" sz="3300" kern="1200"/>
            <a:t> check?</a:t>
          </a:r>
          <a:endParaRPr lang="en-US" sz="3300" kern="1200"/>
        </a:p>
      </dsp:txBody>
      <dsp:txXfrm>
        <a:off x="62787" y="1497141"/>
        <a:ext cx="6774938" cy="1160621"/>
      </dsp:txXfrm>
    </dsp:sp>
    <dsp:sp modelId="{5854A24F-08CB-4966-A5D5-46312C6A938A}">
      <dsp:nvSpPr>
        <dsp:cNvPr id="0" name=""/>
        <dsp:cNvSpPr/>
      </dsp:nvSpPr>
      <dsp:spPr>
        <a:xfrm>
          <a:off x="0" y="2815590"/>
          <a:ext cx="6900512" cy="1286195"/>
        </a:xfrm>
        <a:prstGeom prst="roundRect">
          <a:avLst/>
        </a:prstGeom>
        <a:solidFill>
          <a:schemeClr val="accent2">
            <a:hueOff val="-1633033"/>
            <a:satOff val="-7543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Van wens naar missie/ visie </a:t>
          </a:r>
          <a:r>
            <a:rPr lang="nl-NL" sz="3300" kern="1200">
              <a:sym typeface="Wingdings" panose="05000000000000000000" pitchFamily="2" charset="2"/>
            </a:rPr>
            <a:t></a:t>
          </a:r>
          <a:r>
            <a:rPr lang="nl-NL" sz="3300" kern="1200"/>
            <a:t> check?</a:t>
          </a:r>
          <a:endParaRPr lang="en-US" sz="3300" kern="1200"/>
        </a:p>
      </dsp:txBody>
      <dsp:txXfrm>
        <a:off x="62787" y="2878377"/>
        <a:ext cx="6774938" cy="1160621"/>
      </dsp:txXfrm>
    </dsp:sp>
    <dsp:sp modelId="{0321CCEE-F476-4CDA-894C-6E3AF8AFE70C}">
      <dsp:nvSpPr>
        <dsp:cNvPr id="0" name=""/>
        <dsp:cNvSpPr/>
      </dsp:nvSpPr>
      <dsp:spPr>
        <a:xfrm>
          <a:off x="0" y="4196826"/>
          <a:ext cx="6900512" cy="1286195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/>
            <a:t>Waarom gaan we dit doen? </a:t>
          </a:r>
          <a:r>
            <a:rPr lang="nl-NL" sz="3300" kern="1200">
              <a:sym typeface="Wingdings" panose="05000000000000000000" pitchFamily="2" charset="2"/>
            </a:rPr>
            <a:t></a:t>
          </a:r>
          <a:r>
            <a:rPr lang="nl-NL" sz="3300" kern="1200"/>
            <a:t> a.s. maandag 16 november gaan jullie allemaal pitchen </a:t>
          </a:r>
          <a:r>
            <a:rPr lang="nl-NL" sz="3300" kern="1200">
              <a:sym typeface="Wingdings" panose="05000000000000000000" pitchFamily="2" charset="2"/>
            </a:rPr>
            <a:t></a:t>
          </a:r>
          <a:endParaRPr lang="en-US" sz="3300" kern="1200"/>
        </a:p>
      </dsp:txBody>
      <dsp:txXfrm>
        <a:off x="62787" y="4259613"/>
        <a:ext cx="6774938" cy="1160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9T15:43:33.6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7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9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6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7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98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52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40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22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0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3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43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youtu.be/phyU2BThK4Q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5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 descr="Afbeelding met gebouw, zitten, kleurrijk, teken&#10;&#10;Automatisch gegenereerde beschrijving">
            <a:extLst>
              <a:ext uri="{FF2B5EF4-FFF2-40B4-BE49-F238E27FC236}">
                <a16:creationId xmlns:a16="http://schemas.microsoft.com/office/drawing/2014/main" id="{24A8E5F3-D1B5-2143-9816-7C31F94E2E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1" b="10691"/>
          <a:stretch/>
        </p:blipFill>
        <p:spPr>
          <a:xfrm>
            <a:off x="20" y="0"/>
            <a:ext cx="12188930" cy="6857990"/>
          </a:xfrm>
          <a:prstGeom prst="rect">
            <a:avLst/>
          </a:prstGeom>
        </p:spPr>
      </p:pic>
      <p:sp>
        <p:nvSpPr>
          <p:cNvPr id="32" name="Rectangle 27">
            <a:extLst>
              <a:ext uri="{FF2B5EF4-FFF2-40B4-BE49-F238E27FC236}">
                <a16:creationId xmlns:a16="http://schemas.microsoft.com/office/drawing/2014/main" id="{8F51725E-A483-43B2-A6F2-C44F502FE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37549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258022-9C8A-7F42-B6DF-2E1C92D96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nl-NL" sz="10800" dirty="0">
                <a:solidFill>
                  <a:schemeClr val="bg1"/>
                </a:solidFill>
              </a:rPr>
              <a:t>Pitchen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A6DD46-10F4-7A42-AE26-CA1F6DEC7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565874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nl-NL" sz="4800" b="1" dirty="0">
                <a:solidFill>
                  <a:schemeClr val="bg1"/>
                </a:solidFill>
              </a:rPr>
              <a:t>IBS periode 2 week 1</a:t>
            </a: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3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4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Leerproduct - gisteren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2222" cy="35785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PowerPoint presentatie met daarin: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 Je wens én de toegevoegde waarde voor de maatschappij uitgelegd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 Concrete activiteiten die bijdragen aan de realisatie van jouw wens. Minimaal 10 stappen/activiteiten.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 Je wens omgezet in producten/diensten.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 Overzicht van ondernemerscompetenties die jij bezit die noodzakelijk zijn voor de realisatie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3800" dirty="0">
                <a:ea typeface="Calibri" pitchFamily="34" charset="0"/>
                <a:cs typeface="Arial" charset="0"/>
              </a:rPr>
              <a:t> Overzicht van ondernemerscompetenties die je nog nodig hebt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59262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258022-9C8A-7F42-B6DF-2E1C92D96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0" y="640823"/>
            <a:ext cx="3418659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/>
              <a:t>Pitchen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ekstvak 3">
            <a:extLst>
              <a:ext uri="{FF2B5EF4-FFF2-40B4-BE49-F238E27FC236}">
                <a16:creationId xmlns:a16="http://schemas.microsoft.com/office/drawing/2014/main" id="{A83E35F8-0121-4A3B-8C04-D4337ACEF6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244887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1167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4" name="Rectangle 34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ijdelijke aanduiding voor inhoud 4" descr="Afbeelding met gebouw, zitten, kleurrijk, teken&#10;&#10;Automatisch gegenereerde beschrijving">
            <a:extLst>
              <a:ext uri="{FF2B5EF4-FFF2-40B4-BE49-F238E27FC236}">
                <a16:creationId xmlns:a16="http://schemas.microsoft.com/office/drawing/2014/main" id="{EB2DEC3A-4010-3F4C-8ED5-82951C33AF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-1" b="1069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45" name="Rectangle 36">
            <a:extLst>
              <a:ext uri="{FF2B5EF4-FFF2-40B4-BE49-F238E27FC236}">
                <a16:creationId xmlns:a16="http://schemas.microsoft.com/office/drawing/2014/main" id="{8F51725E-A483-43B2-A6F2-C44F502FE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37549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658DD8-DA0E-C44E-9D0E-FC74E359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252" y="1897380"/>
            <a:ext cx="9144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5900" dirty="0">
                <a:solidFill>
                  <a:schemeClr val="bg1"/>
                </a:solidFill>
              </a:rPr>
              <a:t>Wat is </a:t>
            </a:r>
            <a:r>
              <a:rPr lang="en-US" sz="5900" dirty="0" err="1">
                <a:solidFill>
                  <a:schemeClr val="bg1"/>
                </a:solidFill>
              </a:rPr>
              <a:t>een</a:t>
            </a:r>
            <a:r>
              <a:rPr lang="en-US" sz="5900" dirty="0">
                <a:solidFill>
                  <a:schemeClr val="bg1"/>
                </a:solidFill>
              </a:rPr>
              <a:t> elevator pitch?</a:t>
            </a:r>
            <a:br>
              <a:rPr lang="en-US" sz="5900" dirty="0">
                <a:solidFill>
                  <a:schemeClr val="bg1"/>
                </a:solidFill>
              </a:rPr>
            </a:br>
            <a:r>
              <a:rPr lang="en-US" sz="5900" dirty="0">
                <a:solidFill>
                  <a:schemeClr val="bg1"/>
                </a:solidFill>
              </a:rPr>
              <a:t>Wat is </a:t>
            </a:r>
            <a:r>
              <a:rPr lang="en-US" sz="5900" dirty="0" err="1">
                <a:solidFill>
                  <a:schemeClr val="bg1"/>
                </a:solidFill>
              </a:rPr>
              <a:t>belangrijk</a:t>
            </a:r>
            <a:r>
              <a:rPr lang="en-US" sz="5900" dirty="0">
                <a:solidFill>
                  <a:schemeClr val="bg1"/>
                </a:solidFill>
              </a:rPr>
              <a:t>?</a:t>
            </a:r>
            <a:br>
              <a:rPr lang="en-US" sz="5900" dirty="0">
                <a:solidFill>
                  <a:schemeClr val="bg1"/>
                </a:solidFill>
              </a:rPr>
            </a:br>
            <a:endParaRPr lang="en-US" sz="5900" dirty="0">
              <a:solidFill>
                <a:schemeClr val="bg1"/>
              </a:solidFill>
            </a:endParaRP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010E05E-9237-4321-84BB-69C0F2256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17D2EB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402C2D-A187-244E-AAE1-A1FD2424B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163" y="1762169"/>
            <a:ext cx="4073110" cy="3122092"/>
          </a:xfrm>
        </p:spPr>
        <p:txBody>
          <a:bodyPr anchor="ctr">
            <a:normAutofit/>
          </a:bodyPr>
          <a:lstStyle/>
          <a:p>
            <a:pPr algn="ctr"/>
            <a:r>
              <a:rPr lang="nl-NL" sz="6000">
                <a:solidFill>
                  <a:srgbClr val="FFFFFF"/>
                </a:solidFill>
              </a:rPr>
              <a:t>Een handig voorbeeld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48A34E-2F53-4540-B6A8-58F9A0C59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4572001"/>
            <a:ext cx="5452872" cy="1655064"/>
          </a:xfrm>
        </p:spPr>
        <p:txBody>
          <a:bodyPr anchor="t">
            <a:normAutofit/>
          </a:bodyPr>
          <a:lstStyle/>
          <a:p>
            <a:r>
              <a:rPr lang="nl-NL" sz="3200" dirty="0">
                <a:hlinkClick r:id="rId4"/>
              </a:rPr>
              <a:t>https://youtu.be/phyU2BThK4Q</a:t>
            </a:r>
            <a:endParaRPr lang="nl-NL" sz="3200" dirty="0"/>
          </a:p>
          <a:p>
            <a:endParaRPr lang="nl-NL" sz="2000" dirty="0"/>
          </a:p>
        </p:txBody>
      </p:sp>
      <p:pic>
        <p:nvPicPr>
          <p:cNvPr id="5" name="Afbeelding 4" descr="Afbeelding met binnen, plank, voedsel, tafel&#10;&#10;Automatisch gegenereerde beschrijving">
            <a:extLst>
              <a:ext uri="{FF2B5EF4-FFF2-40B4-BE49-F238E27FC236}">
                <a16:creationId xmlns:a16="http://schemas.microsoft.com/office/drawing/2014/main" id="{37002370-8C66-E64B-8A96-DE7707126C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9" y="1088171"/>
            <a:ext cx="5452873" cy="270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683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F4AE179-A75B-4007-B5FA-8139ACF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8969" y="1168517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FF80D5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1A7F43-DF02-914D-99FE-789E4BBB2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4135" y="2156348"/>
            <a:ext cx="3971495" cy="18667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dirty="0" err="1">
                <a:solidFill>
                  <a:srgbClr val="FFFFFF"/>
                </a:solidFill>
              </a:rPr>
              <a:t>Aan</a:t>
            </a:r>
            <a:r>
              <a:rPr lang="en-US" sz="5800" dirty="0">
                <a:solidFill>
                  <a:srgbClr val="FFFFFF"/>
                </a:solidFill>
              </a:rPr>
              <a:t> de slag!</a:t>
            </a: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FF80D5"/>
          </a:solidFill>
          <a:ln w="38100" cap="rnd">
            <a:solidFill>
              <a:srgbClr val="FF80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BA607E9-81E6-4D60-8376-06DD714711CF}"/>
              </a:ext>
            </a:extLst>
          </p:cNvPr>
          <p:cNvSpPr txBox="1"/>
          <p:nvPr/>
        </p:nvSpPr>
        <p:spPr>
          <a:xfrm>
            <a:off x="729465" y="2156348"/>
            <a:ext cx="5476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/>
              <a:t>Wat ga je aanstaande maandag pitchen?</a:t>
            </a:r>
          </a:p>
          <a:p>
            <a:endParaRPr lang="nl-NL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dirty="0"/>
              <a:t>Waar sta jij voor?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dirty="0"/>
              <a:t>Waar staat jouw bedrijf voor?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dirty="0"/>
              <a:t>Wat zijn jouw 5 USP’s? (Unique </a:t>
            </a:r>
            <a:r>
              <a:rPr lang="nl-NL" sz="3600" dirty="0" err="1"/>
              <a:t>Selling</a:t>
            </a:r>
            <a:r>
              <a:rPr lang="nl-NL" sz="3600" dirty="0"/>
              <a:t> Points)</a:t>
            </a:r>
          </a:p>
        </p:txBody>
      </p:sp>
    </p:spTree>
    <p:extLst>
      <p:ext uri="{BB962C8B-B14F-4D97-AF65-F5344CB8AC3E}">
        <p14:creationId xmlns:p14="http://schemas.microsoft.com/office/powerpoint/2010/main" val="36303431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8C52C5-62E6-4525-B101-49DBCB8300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84B20FE-15D7-4671-83CD-338921468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0BE7D7-8A50-4693-B04E-3EA26350A0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167</Words>
  <Application>Microsoft Office PowerPoint</Application>
  <PresentationFormat>Breedbeeld</PresentationFormat>
  <Paragraphs>23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Modern Love</vt:lpstr>
      <vt:lpstr>The Hand</vt:lpstr>
      <vt:lpstr>Wingdings</vt:lpstr>
      <vt:lpstr>SketchyVTI</vt:lpstr>
      <vt:lpstr>Pitchen</vt:lpstr>
      <vt:lpstr>Leerproduct - gisteren</vt:lpstr>
      <vt:lpstr>Pitchen</vt:lpstr>
      <vt:lpstr>Wat is een elevator pitch? Wat is belangrijk? </vt:lpstr>
      <vt:lpstr>Een handig voorbeeld</vt:lpstr>
      <vt:lpstr>Aan de slag!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Pitchen</dc:title>
  <dc:creator>Valerie van den Berg</dc:creator>
  <cp:lastModifiedBy>Valerie van den Berg</cp:lastModifiedBy>
  <cp:revision>2</cp:revision>
  <dcterms:created xsi:type="dcterms:W3CDTF">2020-11-09T15:33:09Z</dcterms:created>
  <dcterms:modified xsi:type="dcterms:W3CDTF">2020-11-12T07:52:47Z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